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3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4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32F0FE-52CA-49A4-A3D5-E0071BF9E98C}" type="datetimeFigureOut">
              <a:rPr lang="en-GB" smtClean="0"/>
              <a:pPr/>
              <a:t>25/10/2017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6741E8-B8D9-41EB-98FB-279F20905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28876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Staying Safe on the bus</a:t>
            </a:r>
            <a:endParaRPr lang="en-GB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\\speakupsvr\work\Cliparts\Photosymbols 3\hires_images\B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96" y="615208"/>
            <a:ext cx="3154640" cy="2673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08901"/>
            <a:ext cx="1580240" cy="93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62038"/>
            <a:ext cx="1883303" cy="10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61" y="5517232"/>
            <a:ext cx="1911921" cy="7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795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What should I take with me?</a:t>
            </a:r>
            <a:endParaRPr lang="en-GB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772816"/>
            <a:ext cx="5087536" cy="4187952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Century Gothic" panose="020B0502020202020204" pitchFamily="34" charset="0"/>
              </a:rPr>
              <a:t>Before you go out, think about what you’re going out for and decide what you will need.</a:t>
            </a:r>
          </a:p>
          <a:p>
            <a:pPr marL="0" indent="0">
              <a:buNone/>
            </a:pPr>
            <a:endParaRPr lang="en-GB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Century Gothic" panose="020B0502020202020204" pitchFamily="34" charset="0"/>
              </a:rPr>
              <a:t>Always take your: </a:t>
            </a:r>
            <a:br>
              <a:rPr lang="en-GB" sz="2200" dirty="0" smtClean="0">
                <a:latin typeface="Century Gothic" panose="020B0502020202020204" pitchFamily="34" charset="0"/>
              </a:rPr>
            </a:br>
            <a:endParaRPr lang="en-GB" sz="22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GB" sz="2200" dirty="0">
                <a:latin typeface="Century Gothic" panose="020B0502020202020204" pitchFamily="34" charset="0"/>
              </a:rPr>
              <a:t>M</a:t>
            </a:r>
            <a:r>
              <a:rPr lang="en-GB" sz="2200" dirty="0" smtClean="0">
                <a:latin typeface="Century Gothic" panose="020B0502020202020204" pitchFamily="34" charset="0"/>
              </a:rPr>
              <a:t>obile phone.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200" dirty="0" smtClean="0">
                <a:latin typeface="Century Gothic" panose="020B0502020202020204" pitchFamily="34" charset="0"/>
              </a:rPr>
              <a:t>Bus pass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200" dirty="0" smtClean="0">
                <a:latin typeface="Century Gothic" panose="020B0502020202020204" pitchFamily="34" charset="0"/>
              </a:rPr>
              <a:t>Wallet/purse with money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200" dirty="0" smtClean="0">
                <a:latin typeface="Century Gothic" panose="020B0502020202020204" pitchFamily="34" charset="0"/>
              </a:rPr>
              <a:t>House keys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\\speakupsvr\work\Cliparts\Photo Symbols\People\Thinking_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1778062" cy="1673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4628">
            <a:off x="1126004" y="3001740"/>
            <a:ext cx="352223" cy="1171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726">
            <a:off x="2076813" y="3023192"/>
            <a:ext cx="328022" cy="1091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speakupsvr\work\Cliparts\Photosymbols 3\hires_images\Mobile_Pho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8" y="1943840"/>
            <a:ext cx="527090" cy="88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speakupsvr\work\Cliparts\Photosymbols 3\hires_images\Bus_p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17" y="2055805"/>
            <a:ext cx="1081051" cy="604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speakupsvr\work\Cliparts\Photosymbols 3\hires_images\Pur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5850"/>
            <a:ext cx="841958" cy="883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speakupsvr\work\Cliparts\Photosymbols 3\hires_images\Key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11" y="2936174"/>
            <a:ext cx="608950" cy="648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36" y="5881340"/>
            <a:ext cx="877713" cy="5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52446"/>
            <a:ext cx="577772" cy="7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442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Other People on the bus</a:t>
            </a:r>
            <a:endParaRPr lang="en-GB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556792"/>
            <a:ext cx="5663600" cy="4187952"/>
          </a:xfrm>
        </p:spPr>
        <p:txBody>
          <a:bodyPr>
            <a:noAutofit/>
          </a:bodyPr>
          <a:lstStyle/>
          <a:p>
            <a:r>
              <a:rPr lang="en-GB" sz="1800" dirty="0" smtClean="0">
                <a:latin typeface="Century Gothic" panose="020B0502020202020204" pitchFamily="34" charset="0"/>
              </a:rPr>
              <a:t>Don’t talk to strangers on the bus. Be aware of the dangers if a stranger starts talking to you.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r>
              <a:rPr lang="en-GB" sz="1800" dirty="0" smtClean="0">
                <a:latin typeface="Century Gothic" panose="020B0502020202020204" pitchFamily="34" charset="0"/>
              </a:rPr>
              <a:t>Only talk to people you know. If you are traveling with friends or family, this is OK.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pPr lvl="0"/>
            <a:r>
              <a:rPr lang="en-GB" sz="1800" dirty="0">
                <a:latin typeface="Century Gothic" panose="020B0502020202020204" pitchFamily="34" charset="0"/>
              </a:rPr>
              <a:t>Sit near the front of the bus </a:t>
            </a:r>
            <a:r>
              <a:rPr lang="en-GB" sz="1800" dirty="0" smtClean="0">
                <a:latin typeface="Century Gothic" panose="020B0502020202020204" pitchFamily="34" charset="0"/>
              </a:rPr>
              <a:t>if you feel worried.</a:t>
            </a:r>
          </a:p>
          <a:p>
            <a:pPr lvl="0"/>
            <a:endParaRPr lang="en-GB" sz="1800" dirty="0">
              <a:latin typeface="Century Gothic" panose="020B0502020202020204" pitchFamily="34" charset="0"/>
            </a:endParaRPr>
          </a:p>
          <a:p>
            <a:pPr lvl="0"/>
            <a:r>
              <a:rPr lang="en-GB" sz="1800" dirty="0" smtClean="0">
                <a:latin typeface="Century Gothic" panose="020B0502020202020204" pitchFamily="34" charset="0"/>
              </a:rPr>
              <a:t>If anyone bullies or abuses you, always tell the driver!</a:t>
            </a:r>
            <a:endParaRPr lang="en-GB" sz="1800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\\speakupsvr\work\Cliparts\Photosymbols 3\hires_images\Bus_bul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17" y="1628800"/>
            <a:ext cx="1728192" cy="1745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front of bus ins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17" y="3789040"/>
            <a:ext cx="1846749" cy="1385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36" y="5881340"/>
            <a:ext cx="877713" cy="5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91679"/>
            <a:ext cx="577772" cy="7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146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836712"/>
            <a:ext cx="5231552" cy="4187952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>
                <a:latin typeface="Century Gothic" panose="020B0502020202020204" pitchFamily="34" charset="0"/>
              </a:rPr>
              <a:t>What should you </a:t>
            </a:r>
            <a:r>
              <a:rPr lang="en-GB" sz="2600" b="1" dirty="0" smtClean="0">
                <a:latin typeface="Century Gothic" panose="020B0502020202020204" pitchFamily="34" charset="0"/>
              </a:rPr>
              <a:t>always</a:t>
            </a:r>
            <a:r>
              <a:rPr lang="en-GB" sz="2600" dirty="0" smtClean="0">
                <a:latin typeface="Century Gothic" panose="020B0502020202020204" pitchFamily="34" charset="0"/>
              </a:rPr>
              <a:t> take with you</a:t>
            </a:r>
            <a:r>
              <a:rPr lang="en-GB" sz="2600" dirty="0" smtClean="0">
                <a:latin typeface="AvantGarde" pitchFamily="34" charset="0"/>
              </a:rPr>
              <a:t>?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 smtClean="0">
                <a:latin typeface="Century Gothic" panose="020B0502020202020204" pitchFamily="34" charset="0"/>
              </a:rPr>
              <a:t>Mobile phone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 smtClean="0">
                <a:latin typeface="Century Gothic" panose="020B0502020202020204" pitchFamily="34" charset="0"/>
              </a:rPr>
              <a:t>Fizzy drinks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 smtClean="0">
                <a:latin typeface="Century Gothic" panose="020B0502020202020204" pitchFamily="34" charset="0"/>
              </a:rPr>
              <a:t>Cats and dogs</a:t>
            </a:r>
          </a:p>
          <a:p>
            <a:pPr marL="514350" indent="-514350">
              <a:buFont typeface="+mj-lt"/>
              <a:buAutoNum type="alphaLcParenR"/>
            </a:pPr>
            <a:endParaRPr lang="en-GB" sz="26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600" dirty="0" smtClean="0">
                <a:latin typeface="Century Gothic" panose="020B0502020202020204" pitchFamily="34" charset="0"/>
              </a:rPr>
              <a:t>Wallet or purse</a:t>
            </a:r>
            <a:endParaRPr lang="en-GB" sz="2600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\\speakupsvr\work\Cliparts\Photosymbols 3\hires_images\Quest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448272" cy="2583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36" y="5881340"/>
            <a:ext cx="877713" cy="5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7" y="5552447"/>
            <a:ext cx="577772" cy="7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550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620688"/>
            <a:ext cx="5338936" cy="498688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Which of these should you </a:t>
            </a:r>
            <a:r>
              <a:rPr lang="en-GB" b="1" dirty="0" smtClean="0">
                <a:latin typeface="Century Gothic" panose="020B0502020202020204" pitchFamily="34" charset="0"/>
              </a:rPr>
              <a:t>not </a:t>
            </a:r>
            <a:r>
              <a:rPr lang="en-GB" dirty="0" smtClean="0">
                <a:latin typeface="Century Gothic" panose="020B0502020202020204" pitchFamily="34" charset="0"/>
              </a:rPr>
              <a:t>do on the bus</a:t>
            </a:r>
            <a:r>
              <a:rPr lang="en-GB" dirty="0" smtClean="0">
                <a:latin typeface="AvantGarde" pitchFamily="34" charset="0"/>
              </a:rPr>
              <a:t>?</a:t>
            </a:r>
          </a:p>
          <a:p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Talk to strangers</a:t>
            </a:r>
          </a:p>
          <a:p>
            <a:pPr marL="514350" indent="-514350">
              <a:buFont typeface="+mj-lt"/>
              <a:buAutoNum type="alphaLcParenR"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Give them money</a:t>
            </a:r>
          </a:p>
          <a:p>
            <a:pPr marL="514350" indent="-514350">
              <a:buFont typeface="+mj-lt"/>
              <a:buAutoNum type="alphaLcParenR"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Travel with friends</a:t>
            </a:r>
          </a:p>
          <a:p>
            <a:pPr marL="514350" indent="-514350">
              <a:buFont typeface="+mj-lt"/>
              <a:buAutoNum type="alphaLcParenR"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Play music very loudly</a:t>
            </a:r>
          </a:p>
          <a:p>
            <a:pPr marL="514350" indent="-514350">
              <a:buFont typeface="+mj-lt"/>
              <a:buAutoNum type="alphaLcParenR"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Sit at the front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pic>
        <p:nvPicPr>
          <p:cNvPr id="4" name="Picture 2" descr="\\speakupsvr\work\Cliparts\Photosymbols 3\hires_images\Quest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448272" cy="2583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36" y="5881340"/>
            <a:ext cx="877713" cy="5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7" y="5552447"/>
            <a:ext cx="577772" cy="7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885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501008"/>
            <a:ext cx="8183880" cy="738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latin typeface="Century Gothic" panose="020B0502020202020204" pitchFamily="34" charset="0"/>
              </a:rPr>
              <a:t>Thank you for listening!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15671"/>
            <a:ext cx="1398943" cy="82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speakupsvr\work\Cliparts\Photosymbols 3\hires_images\Thumb_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01300"/>
            <a:ext cx="1944216" cy="2260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39782"/>
            <a:ext cx="1584177" cy="6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6775"/>
            <a:ext cx="1584176" cy="86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258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Introduction</a:t>
            </a:r>
            <a:endParaRPr lang="en-GB" dirty="0">
              <a:solidFill>
                <a:srgbClr val="C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988840"/>
            <a:ext cx="5554960" cy="4482824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Bus safety is very important. 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There are lots things that you can do to be safer when on the bus.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\\speakupsvr\work\Cliparts\Photosymbols 3\hires_images\B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01" y="3537186"/>
            <a:ext cx="1944216" cy="1647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xclamation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35" y="1700808"/>
            <a:ext cx="1560717" cy="1366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66433"/>
            <a:ext cx="936104" cy="5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7" y="5552447"/>
            <a:ext cx="577772" cy="7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934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05156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Getting on the bus safely</a:t>
            </a:r>
            <a:endParaRPr lang="en-GB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628800"/>
            <a:ext cx="5951632" cy="418795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You should be very careful when getting on the bus. Hold on in case the driver pulls away quickly! </a:t>
            </a:r>
          </a:p>
          <a:p>
            <a:pPr marL="0" indent="0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D</a:t>
            </a:r>
            <a:r>
              <a:rPr lang="en-GB" sz="2400" dirty="0" smtClean="0">
                <a:latin typeface="Century Gothic" panose="020B0502020202020204" pitchFamily="34" charset="0"/>
              </a:rPr>
              <a:t>on’t push in the queue and watch out for other people pushing you. </a:t>
            </a:r>
          </a:p>
          <a:p>
            <a:pPr marL="0" indent="0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Watch the step, don’t trip over it!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If you have difficulties walking , the driver should help you by lowering the bus and pulling out the ramp.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\\speakupsvr\work\Cliparts\Photosymbols 3\hires_images\Bus_trav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15" y="1595828"/>
            <a:ext cx="1420793" cy="991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peakupsvr\work\Cliparts\Photosymbols 3\hires_images\Queu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65" y="2718178"/>
            <a:ext cx="1356672" cy="1070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 result for bus ra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1944216" cy="139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59" y="5678258"/>
            <a:ext cx="936104" cy="5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62418"/>
            <a:ext cx="580521" cy="7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909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Getting </a:t>
            </a:r>
            <a:r>
              <a:rPr lang="en-GB" dirty="0" smtClean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off </a:t>
            </a:r>
            <a:r>
              <a:rPr lang="en-GB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the bus safely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700808"/>
            <a:ext cx="5447576" cy="4187952"/>
          </a:xfrm>
        </p:spPr>
        <p:txBody>
          <a:bodyPr/>
          <a:lstStyle/>
          <a:p>
            <a:pPr lvl="0"/>
            <a:r>
              <a:rPr lang="en-GB" sz="2400" dirty="0" smtClean="0">
                <a:latin typeface="Century Gothic" panose="020B0502020202020204" pitchFamily="34" charset="0"/>
              </a:rPr>
              <a:t>Ring the </a:t>
            </a:r>
            <a:r>
              <a:rPr lang="en-GB" sz="2400" dirty="0">
                <a:latin typeface="Century Gothic" panose="020B0502020202020204" pitchFamily="34" charset="0"/>
              </a:rPr>
              <a:t>bell once. </a:t>
            </a:r>
            <a:r>
              <a:rPr lang="en-GB" sz="2400" dirty="0" smtClean="0">
                <a:latin typeface="Century Gothic" panose="020B0502020202020204" pitchFamily="34" charset="0"/>
              </a:rPr>
              <a:t>Stay in your  seat </a:t>
            </a:r>
            <a:r>
              <a:rPr lang="en-GB" sz="2400" dirty="0">
                <a:latin typeface="Century Gothic" panose="020B0502020202020204" pitchFamily="34" charset="0"/>
              </a:rPr>
              <a:t>until the bus </a:t>
            </a:r>
            <a:r>
              <a:rPr lang="en-GB" sz="2400" dirty="0" smtClean="0">
                <a:latin typeface="Century Gothic" panose="020B0502020202020204" pitchFamily="34" charset="0"/>
              </a:rPr>
              <a:t>stops</a:t>
            </a:r>
            <a:r>
              <a:rPr lang="en-GB" sz="2600" dirty="0" smtClean="0">
                <a:latin typeface="Century Gothic" panose="020B0502020202020204" pitchFamily="34" charset="0"/>
              </a:rPr>
              <a:t>.</a:t>
            </a:r>
          </a:p>
          <a:p>
            <a:pPr lvl="0"/>
            <a:endParaRPr lang="en-GB" sz="2600" dirty="0">
              <a:latin typeface="Century Gothic" panose="020B0502020202020204" pitchFamily="34" charset="0"/>
            </a:endParaRPr>
          </a:p>
          <a:p>
            <a:pPr lvl="0"/>
            <a:r>
              <a:rPr lang="en-GB" sz="2400" dirty="0" smtClean="0">
                <a:latin typeface="Century Gothic" panose="020B0502020202020204" pitchFamily="34" charset="0"/>
              </a:rPr>
              <a:t>Be careful when stepping off the bus, watch the step!</a:t>
            </a: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  <a:p>
            <a:pPr lvl="0"/>
            <a:r>
              <a:rPr lang="en-GB" sz="2400" dirty="0" smtClean="0">
                <a:latin typeface="Century Gothic" panose="020B0502020202020204" pitchFamily="34" charset="0"/>
              </a:rPr>
              <a:t>Watch out for people or objects such as bags in your way when walking off the bus. </a:t>
            </a:r>
          </a:p>
          <a:p>
            <a:pPr lvl="0"/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endParaRPr lang="en-GB" dirty="0"/>
          </a:p>
        </p:txBody>
      </p:sp>
      <p:pic>
        <p:nvPicPr>
          <p:cNvPr id="3074" name="Picture 2" descr="\\speakupsvr\work\Cliparts\Photosymbols 3\hires_images\Bus_B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2" y="1620985"/>
            <a:ext cx="762831" cy="131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tep off b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12634"/>
            <a:ext cx="1215865" cy="173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63" y="4149080"/>
            <a:ext cx="1872208" cy="1226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3256"/>
            <a:ext cx="936104" cy="5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7" y="5552447"/>
            <a:ext cx="577772" cy="7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4924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836712"/>
            <a:ext cx="5112568" cy="518457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What should you do to get on the bus safely</a:t>
            </a:r>
            <a:r>
              <a:rPr lang="en-GB" dirty="0" smtClean="0">
                <a:latin typeface="AvantGarde" pitchFamily="34" charset="0"/>
              </a:rPr>
              <a:t>?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Hold on in case the driver pulls away fast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Push through the queue to get to the front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Be careful when stepping on the bus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Stay standing when there are free seats</a:t>
            </a:r>
          </a:p>
          <a:p>
            <a:pPr marL="514350" indent="-514350">
              <a:buFont typeface="+mj-lt"/>
              <a:buAutoNum type="alphaLcParenR"/>
            </a:pPr>
            <a:endParaRPr lang="en-GB" sz="2400" dirty="0" smtClean="0"/>
          </a:p>
          <a:p>
            <a:pPr marL="514350" indent="-514350">
              <a:buFont typeface="+mj-lt"/>
              <a:buAutoNum type="alphaLcParenR"/>
            </a:pPr>
            <a:endParaRPr lang="en-GB" sz="2400" dirty="0" smtClean="0"/>
          </a:p>
          <a:p>
            <a:pPr marL="514350" indent="-514350">
              <a:buFont typeface="+mj-lt"/>
              <a:buAutoNum type="alphaLcParenR"/>
            </a:pPr>
            <a:endParaRPr lang="en-GB" sz="2400" dirty="0"/>
          </a:p>
        </p:txBody>
      </p:sp>
      <p:pic>
        <p:nvPicPr>
          <p:cNvPr id="2050" name="Picture 2" descr="\\speakupsvr\work\Cliparts\Photosymbols 3\hires_images\Quest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2448272" cy="2583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77538"/>
            <a:ext cx="936104" cy="5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7" y="5552447"/>
            <a:ext cx="577772" cy="7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457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If you have to stand up…</a:t>
            </a:r>
            <a:endParaRPr lang="en-GB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556792"/>
            <a:ext cx="5591592" cy="4187952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Hold on tight if you have to stand up. Only stand if there is nowhere to sit.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Keep an eye on your bags and valuable belongings – phones, cards, wallets, purses, keys…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Make sure your bag is zipped up and keep hold of it.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Image result for stand up on b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00807"/>
            <a:ext cx="1872208" cy="111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peakupsvr\work\Cliparts\Photosymbols 3\hires_images\Mobile_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068960"/>
            <a:ext cx="737067" cy="1241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peakupsvr\work\Cliparts\Photosymbols 3\hires_images\Bag_in_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07" y="4581128"/>
            <a:ext cx="994242" cy="1112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speakupsvr\work\Cliparts\Photosymbols 3\hires_images\Debit_c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48" y="3040218"/>
            <a:ext cx="874929" cy="555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speakupsvr\work\Cliparts\Photosymbols 3\hires_images\Wall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22" y="3689648"/>
            <a:ext cx="1032778" cy="721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36" y="5881340"/>
            <a:ext cx="877713" cy="5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7" y="5552447"/>
            <a:ext cx="577772" cy="7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395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Disabled people and the elderly</a:t>
            </a:r>
            <a:endParaRPr lang="en-GB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628800"/>
            <a:ext cx="5879624" cy="41879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600" dirty="0">
                <a:latin typeface="Century Gothic" panose="020B0502020202020204" pitchFamily="34" charset="0"/>
              </a:rPr>
              <a:t>Allow </a:t>
            </a:r>
            <a:r>
              <a:rPr lang="en-GB" sz="2600" dirty="0" smtClean="0">
                <a:latin typeface="Century Gothic" panose="020B0502020202020204" pitchFamily="34" charset="0"/>
              </a:rPr>
              <a:t>these people to sit on the front of the bus: </a:t>
            </a:r>
          </a:p>
          <a:p>
            <a:pPr marL="0" lvl="0" indent="0">
              <a:buNone/>
            </a:pPr>
            <a:endParaRPr lang="en-GB" sz="2600" dirty="0"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600" dirty="0" smtClean="0">
                <a:latin typeface="Century Gothic" panose="020B0502020202020204" pitchFamily="34" charset="0"/>
              </a:rPr>
              <a:t>People who can’t walk very well or are in a wheelchair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sz="2600" dirty="0">
                <a:latin typeface="Century Gothic" panose="020B0502020202020204" pitchFamily="34" charset="0"/>
              </a:rPr>
              <a:t>E</a:t>
            </a:r>
            <a:r>
              <a:rPr lang="en-GB" sz="2600" dirty="0" smtClean="0">
                <a:latin typeface="Century Gothic" panose="020B0502020202020204" pitchFamily="34" charset="0"/>
              </a:rPr>
              <a:t>lderly </a:t>
            </a:r>
            <a:r>
              <a:rPr lang="en-GB" sz="2600" dirty="0">
                <a:latin typeface="Century Gothic" panose="020B0502020202020204" pitchFamily="34" charset="0"/>
              </a:rPr>
              <a:t>people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sz="2600" dirty="0" smtClean="0">
                <a:latin typeface="Century Gothic" panose="020B0502020202020204" pitchFamily="34" charset="0"/>
              </a:rPr>
              <a:t>Parents </a:t>
            </a:r>
            <a:r>
              <a:rPr lang="en-GB" sz="2600" dirty="0">
                <a:latin typeface="Century Gothic" panose="020B0502020202020204" pitchFamily="34" charset="0"/>
              </a:rPr>
              <a:t>with babies </a:t>
            </a:r>
            <a:r>
              <a:rPr lang="en-GB" sz="2600" dirty="0" smtClean="0">
                <a:latin typeface="Century Gothic" panose="020B0502020202020204" pitchFamily="34" charset="0"/>
              </a:rPr>
              <a:t>or pushchairs</a:t>
            </a:r>
            <a:endParaRPr lang="en-GB" sz="2600" dirty="0">
              <a:latin typeface="Century Gothic" panose="020B0502020202020204" pitchFamily="34" charset="0"/>
            </a:endParaRPr>
          </a:p>
          <a:p>
            <a:endParaRPr lang="en-GB" sz="2600" dirty="0" smtClean="0">
              <a:latin typeface="Century Gothic" panose="020B0502020202020204" pitchFamily="34" charset="0"/>
            </a:endParaRPr>
          </a:p>
          <a:p>
            <a:r>
              <a:rPr lang="en-GB" sz="2600" dirty="0" smtClean="0">
                <a:latin typeface="Century Gothic" panose="020B0502020202020204" pitchFamily="34" charset="0"/>
              </a:rPr>
              <a:t>As of 2017, Wheelchair users now have priority over people with prams.</a:t>
            </a:r>
            <a:endParaRPr lang="en-GB" sz="26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\\speakupsvr\work\Cliparts\Photo Symbols\People\M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1080294" cy="1659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lderly m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179"/>
          <a:stretch/>
        </p:blipFill>
        <p:spPr bwMode="auto">
          <a:xfrm>
            <a:off x="1072686" y="3429001"/>
            <a:ext cx="1027522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aby in pram on b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4113" y="4687171"/>
            <a:ext cx="1315638" cy="93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36" y="5881340"/>
            <a:ext cx="877713" cy="5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7" y="5552447"/>
            <a:ext cx="577772" cy="7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564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530352"/>
            <a:ext cx="5410944" cy="52749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What should you do if you have to stand up</a:t>
            </a:r>
            <a:r>
              <a:rPr lang="en-GB" dirty="0" smtClean="0">
                <a:latin typeface="AvantGarde" pitchFamily="34" charset="0"/>
              </a:rPr>
              <a:t>?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Stand in a crowd at the front of the bus</a:t>
            </a:r>
          </a:p>
          <a:p>
            <a:pPr marL="514350" indent="-514350">
              <a:buFont typeface="+mj-lt"/>
              <a:buAutoNum type="alphaLcParenR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Hold on tight while keeping an eye on your belongings</a:t>
            </a:r>
          </a:p>
          <a:p>
            <a:pPr marL="514350" indent="-514350">
              <a:buFont typeface="+mj-lt"/>
              <a:buAutoNum type="alphaLcParenR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Dance to your music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\\speakupsvr\work\Cliparts\Photosymbols 3\hires_images\Quest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448272" cy="2583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36" y="5881340"/>
            <a:ext cx="877713" cy="5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7" y="5618978"/>
            <a:ext cx="577772" cy="7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225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530352"/>
            <a:ext cx="5266928" cy="4187952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>
                <a:latin typeface="Century Gothic" panose="020B0502020202020204" pitchFamily="34" charset="0"/>
              </a:rPr>
              <a:t>Which of these </a:t>
            </a:r>
            <a:r>
              <a:rPr lang="en-GB" sz="2600" dirty="0" smtClean="0">
                <a:latin typeface="Century Gothic" panose="020B0502020202020204" pitchFamily="34" charset="0"/>
              </a:rPr>
              <a:t>people has more priority to sit at the front of the bus?</a:t>
            </a:r>
            <a:endParaRPr lang="en-GB" sz="2600" dirty="0" smtClean="0">
              <a:latin typeface="AvantGarde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 descr="\\speakupsvr\work\Cliparts\Photosymbols 3\hires_images\Quest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448272" cy="2583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9872" y="2204864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Wheelchair users</a:t>
            </a:r>
          </a:p>
          <a:p>
            <a:pPr marL="514350" lvl="0" indent="-514350">
              <a:buFont typeface="+mj-lt"/>
              <a:buAutoNum type="alphaLcParenR"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Elderly people </a:t>
            </a:r>
          </a:p>
          <a:p>
            <a:pPr marL="457200" lvl="0" indent="-457200">
              <a:buFont typeface="+mj-lt"/>
              <a:buAutoNum type="alphaLcParenR"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Parents with babies or toddlers in prams</a:t>
            </a:r>
          </a:p>
          <a:p>
            <a:pPr marL="514350" lvl="0" indent="-514350">
              <a:buFont typeface="+mj-lt"/>
              <a:buAutoNum type="alphaLcParenR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 smtClean="0">
                <a:latin typeface="Century Gothic" panose="020B0502020202020204" pitchFamily="34" charset="0"/>
              </a:rPr>
              <a:t>Young people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36" y="5881340"/>
            <a:ext cx="877713" cy="5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7" y="5552447"/>
            <a:ext cx="577772" cy="7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6091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311</TotalTime>
  <Words>513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Staying Safe on the bus</vt:lpstr>
      <vt:lpstr>Introduction</vt:lpstr>
      <vt:lpstr>Getting on the bus safely</vt:lpstr>
      <vt:lpstr>Getting off the bus safely</vt:lpstr>
      <vt:lpstr>Slide 5</vt:lpstr>
      <vt:lpstr>If you have to stand up…</vt:lpstr>
      <vt:lpstr>Disabled people and the elderly</vt:lpstr>
      <vt:lpstr>Slide 8</vt:lpstr>
      <vt:lpstr>Slide 9</vt:lpstr>
      <vt:lpstr>What should I take with me?</vt:lpstr>
      <vt:lpstr>Other People on the bus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Safe on the bus</dc:title>
  <dc:creator>Broad Street</dc:creator>
  <cp:lastModifiedBy>AMills</cp:lastModifiedBy>
  <cp:revision>37</cp:revision>
  <dcterms:created xsi:type="dcterms:W3CDTF">2017-02-06T13:47:25Z</dcterms:created>
  <dcterms:modified xsi:type="dcterms:W3CDTF">2017-10-25T13:32:34Z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