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sldIdLst>
    <p:sldId id="256" r:id="rId2"/>
    <p:sldId id="285" r:id="rId3"/>
    <p:sldId id="258" r:id="rId4"/>
    <p:sldId id="286" r:id="rId5"/>
    <p:sldId id="287" r:id="rId6"/>
    <p:sldId id="288" r:id="rId7"/>
    <p:sldId id="289" r:id="rId8"/>
  </p:sldIdLst>
  <p:sldSz cx="9144000" cy="6858000" type="screen4x3"/>
  <p:notesSz cx="6797675" cy="9926638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=""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57" d="100"/>
          <a:sy n="57" d="100"/>
        </p:scale>
        <p:origin x="-384" y="-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0FE2563-7D42-4A63-B67B-12C52AC6C645}" type="datetimeFigureOut">
              <a:rPr lang="en-GB" smtClean="0"/>
              <a:pPr/>
              <a:t>02/03/2016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917575" y="744538"/>
            <a:ext cx="4962525" cy="37226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79768" y="4715153"/>
            <a:ext cx="5438140" cy="446698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50443" y="9428583"/>
            <a:ext cx="2945659" cy="4963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3FD922B-9DF8-411A-B74A-A47C366364C2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36857217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217D27E-00B5-436C-BA9F-F56C529DDA96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81537055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81EDC2-6DF0-4C57-905A-4FE0C4D76EE1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7185625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F0F8A9-8FF4-4EFD-89A5-046B5BF8B1D8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25744520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EC84F91-DEB3-4197-8AAA-F95ECF83199E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66159771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0A8E897-0210-454B-B8B5-D6A605259B0E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53166983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76A2756-468A-4C62-BF6D-E29EF62E4C7F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118593327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68ADC9-0DCF-4FB0-B9BF-08A6C7A949E5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89873323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FFA3A43-03CF-48BF-99E1-A4E7F81F2CAD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391358808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8B74E0B-0E31-4A6D-90AE-B2649DA815AD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49825056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77A62D8-C574-470D-8594-3024CC3664BE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156073566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F51C627-EB57-4840-BC90-90D591CD9AD6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106183361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B18AA7-AA82-4CEF-82F3-5EE28FD72177}" type="datetime1">
              <a:rPr lang="en-GB" smtClean="0"/>
              <a:pPr/>
              <a:t>02/03/2016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5C5515D-4777-4458-84E4-827FF132D795}" type="slidenum">
              <a:rPr lang="en-GB" smtClean="0"/>
              <a:pPr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28365369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ftr="0" dt="0"/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hyperlink" Target="mailto:Rupert.suckling@doncaster.gov.uk" TargetMode="Externa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Case study: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Safe </a:t>
            </a:r>
            <a:r>
              <a:rPr lang="en-US" dirty="0"/>
              <a:t>and Well checks could save lives</a:t>
            </a:r>
            <a:r>
              <a:rPr lang="en-GB" dirty="0" smtClean="0"/>
              <a:t/>
            </a:r>
            <a:br>
              <a:rPr lang="en-GB" dirty="0" smtClean="0"/>
            </a:br>
            <a:r>
              <a:rPr lang="en-GB" dirty="0" smtClean="0"/>
              <a:t/>
            </a:r>
            <a:br>
              <a:rPr lang="en-GB" dirty="0" smtClean="0"/>
            </a:br>
            <a:endParaRPr lang="en-GB" sz="31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03648" y="4653136"/>
            <a:ext cx="6400800" cy="1752600"/>
          </a:xfrm>
        </p:spPr>
        <p:txBody>
          <a:bodyPr>
            <a:normAutofit/>
          </a:bodyPr>
          <a:lstStyle/>
          <a:p>
            <a:r>
              <a:rPr lang="en-GB" sz="1800" dirty="0" smtClean="0"/>
              <a:t>Dr Rupert Suckling</a:t>
            </a:r>
          </a:p>
          <a:p>
            <a:r>
              <a:rPr lang="en-GB" sz="1800" dirty="0" smtClean="0"/>
              <a:t>Director of Public Health</a:t>
            </a:r>
          </a:p>
          <a:p>
            <a:r>
              <a:rPr lang="en-GB" sz="1800" dirty="0" smtClean="0"/>
              <a:t> Doncaster MBC</a:t>
            </a:r>
          </a:p>
          <a:p>
            <a:r>
              <a:rPr lang="en-GB" sz="1800" dirty="0" smtClean="0">
                <a:hlinkClick r:id="rId2"/>
              </a:rPr>
              <a:t>Rupert.suckling@doncaster.gov.uk</a:t>
            </a:r>
            <a:endParaRPr lang="en-GB" sz="1800" dirty="0" smtClean="0"/>
          </a:p>
          <a:p>
            <a:r>
              <a:rPr lang="en-GB" sz="1800" dirty="0" smtClean="0"/>
              <a:t>@</a:t>
            </a:r>
            <a:r>
              <a:rPr lang="en-GB" sz="1800" dirty="0" err="1" smtClean="0"/>
              <a:t>rupertsuckling</a:t>
            </a:r>
            <a:r>
              <a:rPr lang="en-GB" sz="1800" dirty="0" smtClean="0"/>
              <a:t> 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1</a:t>
            </a:fld>
            <a:endParaRPr lang="en-GB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12382" y="10217"/>
            <a:ext cx="1955478" cy="13892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3708709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Outline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Context and Strategic Fit</a:t>
            </a:r>
          </a:p>
          <a:p>
            <a:r>
              <a:rPr lang="en-US" dirty="0" smtClean="0"/>
              <a:t>The scale of the opportunity</a:t>
            </a:r>
          </a:p>
          <a:p>
            <a:r>
              <a:rPr lang="en-US" dirty="0" smtClean="0"/>
              <a:t>Getting Started</a:t>
            </a:r>
          </a:p>
          <a:p>
            <a:r>
              <a:rPr lang="en-US" dirty="0" smtClean="0"/>
              <a:t>Challenges</a:t>
            </a:r>
          </a:p>
          <a:p>
            <a:r>
              <a:rPr lang="en-US" dirty="0" smtClean="0"/>
              <a:t>Future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>
                <a:solidFill>
                  <a:prstClr val="black">
                    <a:tint val="75000"/>
                  </a:prstClr>
                </a:solidFill>
              </a:rPr>
              <a:pPr/>
              <a:t>2</a:t>
            </a:fld>
            <a:endParaRPr lang="en-GB">
              <a:solidFill>
                <a:prstClr val="black">
                  <a:tint val="75000"/>
                </a:prstClr>
              </a:solidFill>
            </a:endParaRPr>
          </a:p>
        </p:txBody>
      </p:sp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xmlns="" val="29544993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Context and Strategic Fit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2400" dirty="0" smtClean="0"/>
              <a:t>Health and Care Services experiencing increasing demand</a:t>
            </a:r>
          </a:p>
          <a:p>
            <a:pPr lvl="1" indent="-342900"/>
            <a:r>
              <a:rPr lang="en-US" sz="2400" dirty="0" smtClean="0"/>
              <a:t>Aging population</a:t>
            </a:r>
          </a:p>
          <a:p>
            <a:pPr lvl="1" indent="-342900"/>
            <a:r>
              <a:rPr lang="en-US" sz="2400" dirty="0" smtClean="0"/>
              <a:t>Winter</a:t>
            </a:r>
          </a:p>
          <a:p>
            <a:pPr lvl="1" indent="-342900"/>
            <a:r>
              <a:rPr lang="en-US" sz="2400" dirty="0" smtClean="0"/>
              <a:t>Avoidable and preventable admissions</a:t>
            </a:r>
          </a:p>
          <a:p>
            <a:endParaRPr lang="en-US" sz="2400" dirty="0"/>
          </a:p>
          <a:p>
            <a:r>
              <a:rPr lang="en-US" sz="2400" dirty="0" smtClean="0"/>
              <a:t>All partners have a role to play including SYFRS </a:t>
            </a:r>
          </a:p>
          <a:p>
            <a:pPr lvl="1"/>
            <a:r>
              <a:rPr lang="en-US" sz="2400" dirty="0" smtClean="0"/>
              <a:t>	Team Doncaster</a:t>
            </a:r>
          </a:p>
          <a:p>
            <a:pPr lvl="1"/>
            <a:r>
              <a:rPr lang="en-US" sz="2400" dirty="0"/>
              <a:t>	</a:t>
            </a:r>
            <a:r>
              <a:rPr lang="en-US" sz="2400" dirty="0" smtClean="0"/>
              <a:t>Doncaster Health and Wellbeing Board member</a:t>
            </a:r>
          </a:p>
          <a:p>
            <a:endParaRPr lang="en-US" sz="2400" dirty="0" smtClean="0"/>
          </a:p>
          <a:p>
            <a:r>
              <a:rPr lang="en-US" sz="2400" dirty="0" smtClean="0"/>
              <a:t>SYFRS moving ‘Beyond Fighting Fires’</a:t>
            </a:r>
            <a:endParaRPr lang="en-GB" sz="2400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/>
              <a:pPr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xmlns="" val="15312186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The scale of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the </a:t>
            </a:r>
            <a:r>
              <a:rPr lang="en-US" dirty="0"/>
              <a:t>opportunity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	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>
                <a:solidFill>
                  <a:prstClr val="black">
                    <a:tint val="75000"/>
                  </a:prstClr>
                </a:solidFill>
              </a:rPr>
              <a:pPr/>
              <a:t>4</a:t>
            </a:fld>
            <a:endParaRPr lang="en-GB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Content Placeholder 2"/>
          <p:cNvSpPr txBox="1">
            <a:spLocks/>
          </p:cNvSpPr>
          <p:nvPr/>
        </p:nvSpPr>
        <p:spPr>
          <a:xfrm>
            <a:off x="609600" y="17526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800" dirty="0" smtClean="0"/>
              <a:t>670,000 Home visits every year by FRS</a:t>
            </a:r>
          </a:p>
          <a:p>
            <a:r>
              <a:rPr lang="en-US" sz="2800" dirty="0" smtClean="0"/>
              <a:t>Risk of domestic fires often similar to health issues</a:t>
            </a:r>
          </a:p>
          <a:p>
            <a:pPr lvl="1"/>
            <a:r>
              <a:rPr lang="en-US" sz="2400" dirty="0"/>
              <a:t>	</a:t>
            </a:r>
            <a:r>
              <a:rPr lang="en-US" sz="2400" dirty="0" smtClean="0"/>
              <a:t>tobacco</a:t>
            </a:r>
          </a:p>
          <a:p>
            <a:pPr lvl="1"/>
            <a:r>
              <a:rPr lang="en-US" sz="2400" dirty="0"/>
              <a:t>	</a:t>
            </a:r>
            <a:r>
              <a:rPr lang="en-US" sz="2400" dirty="0" smtClean="0"/>
              <a:t>falls risks </a:t>
            </a:r>
          </a:p>
          <a:p>
            <a:r>
              <a:rPr lang="en-US" sz="2800" dirty="0" smtClean="0"/>
              <a:t>Many interventions can be done there and then</a:t>
            </a:r>
          </a:p>
          <a:p>
            <a:r>
              <a:rPr lang="en-US" sz="2800" dirty="0" smtClean="0"/>
              <a:t>Uniformed services and reach</a:t>
            </a:r>
          </a:p>
          <a:p>
            <a:r>
              <a:rPr lang="en-US" sz="2800" dirty="0" smtClean="0"/>
              <a:t>Use of data to target efforts</a:t>
            </a:r>
          </a:p>
        </p:txBody>
      </p:sp>
    </p:spTree>
    <p:extLst>
      <p:ext uri="{BB962C8B-B14F-4D97-AF65-F5344CB8AC3E}">
        <p14:creationId xmlns:p14="http://schemas.microsoft.com/office/powerpoint/2010/main" xmlns="" val="2081537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Getting Started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dirty="0"/>
              <a:t>	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>
                <a:solidFill>
                  <a:prstClr val="black">
                    <a:tint val="75000"/>
                  </a:prstClr>
                </a:solidFill>
              </a:rPr>
              <a:pPr/>
              <a:t>5</a:t>
            </a:fld>
            <a:endParaRPr lang="en-GB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Content Placeholder 2"/>
          <p:cNvSpPr txBox="1">
            <a:spLocks/>
          </p:cNvSpPr>
          <p:nvPr/>
        </p:nvSpPr>
        <p:spPr>
          <a:xfrm>
            <a:off x="609600" y="17526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dirty="0" smtClean="0"/>
              <a:t>Talk to each other</a:t>
            </a:r>
          </a:p>
          <a:p>
            <a:r>
              <a:rPr lang="en-US" sz="2400" dirty="0" smtClean="0"/>
              <a:t>Expand the conversation</a:t>
            </a:r>
          </a:p>
          <a:p>
            <a:r>
              <a:rPr lang="en-US" sz="2400" dirty="0" smtClean="0"/>
              <a:t>Move beyond signposting </a:t>
            </a:r>
          </a:p>
          <a:p>
            <a:pPr marL="0" indent="0">
              <a:buNone/>
            </a:pPr>
            <a:r>
              <a:rPr lang="en-US" sz="2400" dirty="0" smtClean="0"/>
              <a:t>	less ‘assess and refer’ to ‘see and sort’</a:t>
            </a:r>
          </a:p>
          <a:p>
            <a:r>
              <a:rPr lang="en-US" sz="2400" dirty="0" smtClean="0"/>
              <a:t>Don’t reinvent the wheel</a:t>
            </a:r>
          </a:p>
          <a:p>
            <a:r>
              <a:rPr lang="en-US" sz="2400" dirty="0" smtClean="0"/>
              <a:t>Strategic buy in</a:t>
            </a:r>
          </a:p>
          <a:p>
            <a:r>
              <a:rPr lang="en-US" sz="2400" dirty="0" smtClean="0"/>
              <a:t>Start small</a:t>
            </a:r>
          </a:p>
          <a:p>
            <a:pPr marL="0" indent="0">
              <a:buFont typeface="Arial" pitchFamily="34" charset="0"/>
              <a:buNone/>
            </a:pPr>
            <a:r>
              <a:rPr lang="en-US" sz="2400" dirty="0"/>
              <a:t>	</a:t>
            </a:r>
            <a:r>
              <a:rPr lang="en-US" sz="2400" dirty="0" smtClean="0"/>
              <a:t>falls and healthy aging</a:t>
            </a:r>
          </a:p>
          <a:p>
            <a:pPr marL="0" indent="0">
              <a:buFont typeface="Arial" pitchFamily="34" charset="0"/>
              <a:buNone/>
            </a:pPr>
            <a:r>
              <a:rPr lang="en-US" sz="2400" dirty="0"/>
              <a:t>	</a:t>
            </a:r>
            <a:r>
              <a:rPr lang="en-US" sz="2400" dirty="0" smtClean="0"/>
              <a:t>crime prevention</a:t>
            </a:r>
          </a:p>
          <a:p>
            <a:pPr marL="0" indent="0">
              <a:buFont typeface="Arial" pitchFamily="34" charset="0"/>
              <a:buNone/>
            </a:pPr>
            <a:endParaRPr lang="en-US" sz="2400" dirty="0" smtClean="0"/>
          </a:p>
        </p:txBody>
      </p:sp>
    </p:spTree>
    <p:extLst>
      <p:ext uri="{BB962C8B-B14F-4D97-AF65-F5344CB8AC3E}">
        <p14:creationId xmlns:p14="http://schemas.microsoft.com/office/powerpoint/2010/main" xmlns="" val="273142497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Challenges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Building on what’s already there</a:t>
            </a:r>
          </a:p>
          <a:p>
            <a:r>
              <a:rPr lang="en-US" dirty="0" smtClean="0"/>
              <a:t>Perfection vs pragmatism</a:t>
            </a:r>
          </a:p>
          <a:p>
            <a:r>
              <a:rPr lang="en-US" dirty="0" smtClean="0"/>
              <a:t>Tools and Training</a:t>
            </a:r>
          </a:p>
          <a:p>
            <a:r>
              <a:rPr lang="en-US" dirty="0" smtClean="0"/>
              <a:t>Menu of interventions</a:t>
            </a:r>
          </a:p>
          <a:p>
            <a:r>
              <a:rPr lang="en-US" dirty="0" smtClean="0"/>
              <a:t>Evaluation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	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>
                <a:solidFill>
                  <a:prstClr val="black">
                    <a:tint val="75000"/>
                  </a:prstClr>
                </a:solidFill>
              </a:rPr>
              <a:pPr/>
              <a:t>6</a:t>
            </a:fld>
            <a:endParaRPr lang="en-GB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4045049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/>
          <a:stretch>
            <a:fillRect/>
          </a:stretch>
        </p:blipFill>
        <p:spPr bwMode="auto">
          <a:xfrm>
            <a:off x="4864" y="-25642"/>
            <a:ext cx="1957387" cy="1390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 xmlns="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 xmlns="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The Future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pPr>
              <a:lnSpc>
                <a:spcPct val="120000"/>
              </a:lnSpc>
            </a:pPr>
            <a:r>
              <a:rPr lang="en-US" sz="4600" dirty="0" smtClean="0"/>
              <a:t>Learn by doing</a:t>
            </a:r>
          </a:p>
          <a:p>
            <a:pPr>
              <a:lnSpc>
                <a:spcPct val="120000"/>
              </a:lnSpc>
            </a:pPr>
            <a:r>
              <a:rPr lang="en-US" sz="4600" dirty="0" smtClean="0"/>
              <a:t>Make the invisible visible</a:t>
            </a:r>
          </a:p>
          <a:p>
            <a:pPr>
              <a:lnSpc>
                <a:spcPct val="120000"/>
              </a:lnSpc>
            </a:pPr>
            <a:r>
              <a:rPr lang="en-US" sz="4600" dirty="0" smtClean="0"/>
              <a:t>Tracking the impacts and evaluation</a:t>
            </a:r>
          </a:p>
          <a:p>
            <a:pPr>
              <a:lnSpc>
                <a:spcPct val="120000"/>
              </a:lnSpc>
            </a:pPr>
            <a:r>
              <a:rPr lang="en-US" sz="4600" dirty="0" smtClean="0"/>
              <a:t>Refining the offer of local partners</a:t>
            </a:r>
          </a:p>
          <a:p>
            <a:pPr>
              <a:lnSpc>
                <a:spcPct val="120000"/>
              </a:lnSpc>
            </a:pPr>
            <a:r>
              <a:rPr lang="en-US" sz="4600" dirty="0" smtClean="0"/>
              <a:t>Extending the scope of the check</a:t>
            </a:r>
          </a:p>
          <a:p>
            <a:pPr>
              <a:lnSpc>
                <a:spcPct val="120000"/>
              </a:lnSpc>
            </a:pPr>
            <a:r>
              <a:rPr lang="en-US" sz="4600" dirty="0" smtClean="0"/>
              <a:t>A new field force for health and social care?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r>
              <a:rPr lang="en-US" dirty="0"/>
              <a:t>	</a:t>
            </a:r>
            <a:endParaRPr lang="en-US" dirty="0" smtClean="0"/>
          </a:p>
          <a:p>
            <a:pPr marL="0" indent="0">
              <a:buNone/>
            </a:pPr>
            <a:r>
              <a:rPr lang="en-US" dirty="0"/>
              <a:t>	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C5515D-4777-4458-84E4-827FF132D795}" type="slidenum">
              <a:rPr lang="en-GB" smtClean="0">
                <a:solidFill>
                  <a:prstClr val="black">
                    <a:tint val="75000"/>
                  </a:prstClr>
                </a:solidFill>
              </a:rPr>
              <a:pPr/>
              <a:t>7</a:t>
            </a:fld>
            <a:endParaRPr lang="en-GB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14045049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5484</TotalTime>
  <Words>147</Words>
  <Application>Microsoft Office PowerPoint</Application>
  <PresentationFormat>On-screen Show (4:3)</PresentationFormat>
  <Paragraphs>68</Paragraphs>
  <Slides>7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8" baseType="lpstr">
      <vt:lpstr>Office Theme</vt:lpstr>
      <vt:lpstr>Case study:  Safe and Well checks could save lives  </vt:lpstr>
      <vt:lpstr>Outline</vt:lpstr>
      <vt:lpstr>Context and Strategic Fit</vt:lpstr>
      <vt:lpstr>The scale of  the opportunity</vt:lpstr>
      <vt:lpstr>Getting Started</vt:lpstr>
      <vt:lpstr>Challenges</vt:lpstr>
      <vt:lpstr>The Future</vt:lpstr>
    </vt:vector>
  </TitlesOfParts>
  <Company>DMBC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Suckling, Rupert</dc:creator>
  <cp:lastModifiedBy>DBarringham</cp:lastModifiedBy>
  <cp:revision>53</cp:revision>
  <cp:lastPrinted>2016-02-10T12:54:02Z</cp:lastPrinted>
  <dcterms:created xsi:type="dcterms:W3CDTF">2014-08-29T12:35:13Z</dcterms:created>
  <dcterms:modified xsi:type="dcterms:W3CDTF">2016-03-02T11:09:02Z</dcterms:modified>
</cp:coreProperties>
</file>